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1962" y="-35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4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54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29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5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22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5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7992F-B211-4021-8816-372FCF095E9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3D156-B481-4891-B40A-2B3721F9C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9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B7E0397-EB28-0813-1E0B-50258446B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9" b="1134"/>
          <a:stretch>
            <a:fillRect/>
          </a:stretch>
        </p:blipFill>
        <p:spPr>
          <a:xfrm>
            <a:off x="-160682" y="0"/>
            <a:ext cx="7179365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9CE363-1FF1-F3D9-03DA-3263B480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6C14DF-AE5F-F672-4FED-68732D1618AC}"/>
              </a:ext>
            </a:extLst>
          </p:cNvPr>
          <p:cNvSpPr txBox="1"/>
          <p:nvPr/>
        </p:nvSpPr>
        <p:spPr>
          <a:xfrm>
            <a:off x="519082" y="8941887"/>
            <a:ext cx="5819835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こちらにテキストを記入できます</a:t>
            </a:r>
            <a:endParaRPr kumimoji="1"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43819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6</Words>
  <Application>Microsoft Office PowerPoint</Application>
  <PresentationFormat>A4 210 x 297 mm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 瑞稀</dc:creator>
  <cp:lastModifiedBy>Kiyomi Arai</cp:lastModifiedBy>
  <cp:revision>3</cp:revision>
  <dcterms:created xsi:type="dcterms:W3CDTF">2025-10-30T09:17:06Z</dcterms:created>
  <dcterms:modified xsi:type="dcterms:W3CDTF">2025-11-26T10:49:48Z</dcterms:modified>
</cp:coreProperties>
</file>